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824057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125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06 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мая до 20 ч. 06 мая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Ночью и утром туман. Ветер южный, юго-западный 2-7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6-8,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22-24 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07 мая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627892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06 мая 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А. Шибаршина 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35462</TotalTime>
  <Words>579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5681</cp:revision>
  <cp:lastPrinted>2025-12-12T07:56:19Z</cp:lastPrinted>
  <dcterms:created xsi:type="dcterms:W3CDTF">2018-03-27T06:03:00Z</dcterms:created>
  <dcterms:modified xsi:type="dcterms:W3CDTF">2026-05-05T07:13:11Z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